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02" r:id="rId4"/>
    <p:sldId id="258" r:id="rId5"/>
    <p:sldId id="303" r:id="rId6"/>
    <p:sldId id="297" r:id="rId7"/>
    <p:sldId id="260" r:id="rId8"/>
    <p:sldId id="261" r:id="rId9"/>
    <p:sldId id="262" r:id="rId10"/>
    <p:sldId id="304" r:id="rId11"/>
    <p:sldId id="309" r:id="rId12"/>
    <p:sldId id="305" r:id="rId13"/>
    <p:sldId id="306" r:id="rId14"/>
    <p:sldId id="307" r:id="rId15"/>
    <p:sldId id="298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279" r:id="rId31"/>
    <p:sldId id="323" r:id="rId32"/>
    <p:sldId id="300" r:id="rId33"/>
    <p:sldId id="324" r:id="rId34"/>
    <p:sldId id="301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1BCD7-3090-45FB-95F5-DB769268D7D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F7662-96A9-4DF8-8DAF-61FEDC829F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662-96A9-4DF8-8DAF-61FEDC829F7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662-96A9-4DF8-8DAF-61FEDC829F7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662-96A9-4DF8-8DAF-61FEDC829F7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662-96A9-4DF8-8DAF-61FEDC829F7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662-96A9-4DF8-8DAF-61FEDC829F7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662-96A9-4DF8-8DAF-61FEDC829F7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662-96A9-4DF8-8DAF-61FEDC829F7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7662-96A9-4DF8-8DAF-61FEDC829F7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C0F2-1E12-48FA-9CEF-AB5284AFA4C4}" type="datetimeFigureOut">
              <a:rPr lang="en-US" smtClean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19DE-8261-4E76-9D20-73C52AAF3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“KISS” APPROACH TO SUCCESSION PLANNING.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Larry Stybel</a:t>
            </a:r>
          </a:p>
          <a:p>
            <a:r>
              <a:rPr lang="en-US" dirty="0" smtClean="0"/>
              <a:t>STYBEL PEABODY ASSOC. INC.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ALL SUCK</a:t>
            </a:r>
            <a:endParaRPr lang="en-US" dirty="0"/>
          </a:p>
        </p:txBody>
      </p:sp>
      <p:pic>
        <p:nvPicPr>
          <p:cNvPr id="89090" name="Picture 2" descr="5 Reasons Your Company is a Lousy Place to 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59531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nwagc.org/Resources/Pictures/FBI_logo_gray-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5953125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88% believe business will be in family in five years……….</a:t>
            </a:r>
            <a:endParaRPr lang="en-US" dirty="0"/>
          </a:p>
        </p:txBody>
      </p:sp>
      <p:pic>
        <p:nvPicPr>
          <p:cNvPr id="91138" name="Picture 2" descr="http://www.dillerhollow.com/wp-content/uploads/2013/08/Happy-Pupp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3" y="1828799"/>
            <a:ext cx="6341719" cy="448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12% survive from the second to the third generation.</a:t>
            </a:r>
            <a:endParaRPr lang="en-US" dirty="0"/>
          </a:p>
        </p:txBody>
      </p:sp>
      <p:pic>
        <p:nvPicPr>
          <p:cNvPr id="93186" name="Picture 2" descr="Socializing Your Scared Pu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199"/>
            <a:ext cx="5053267" cy="3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3% survive from the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the 4</a:t>
            </a:r>
            <a:r>
              <a:rPr lang="en-US" baseline="30000" dirty="0" smtClean="0"/>
              <a:t>th</a:t>
            </a:r>
            <a:r>
              <a:rPr lang="en-US" dirty="0" smtClean="0"/>
              <a:t> Generation.</a:t>
            </a:r>
            <a:endParaRPr lang="en-US" dirty="0"/>
          </a:p>
        </p:txBody>
      </p:sp>
      <p:pic>
        <p:nvPicPr>
          <p:cNvPr id="94212" name="Picture 4" descr="http://www.thebillyleepontificator.com/wp-content/uploads/2014/04/bad-puppy-dog-regret-shame-anguish-300x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434662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Today.</a:t>
            </a:r>
          </a:p>
          <a:p>
            <a:r>
              <a:rPr lang="en-US" dirty="0" smtClean="0"/>
              <a:t>Predict Tomorrow.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GET AS COMPLEX AS YOU CAN AFFORD……448 pages</a:t>
            </a:r>
            <a:endParaRPr lang="en-US" dirty="0"/>
          </a:p>
        </p:txBody>
      </p:sp>
      <p:pic>
        <p:nvPicPr>
          <p:cNvPr id="96258" name="Picture 2" descr="http://ecx.images-amazon.com/images/I/411ObWgBgL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00200"/>
            <a:ext cx="3039451" cy="484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authorhive.files.wordpress.com/2011/03/ki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620832" cy="356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brucekwilson.com/wp-content/uploads/2012/11/imag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"/>
            <a:ext cx="9033831" cy="6766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Bring a “real” outsider to your Board with a mandate of holding your feet to the fire in making succession Important AND Urgent.</a:t>
            </a:r>
          </a:p>
          <a:p>
            <a:r>
              <a:rPr lang="en-US" dirty="0" smtClean="0"/>
              <a:t>If you are a family business, do not put the burden onto your family, friends, or business people who depend on you for revenue.</a:t>
            </a:r>
          </a:p>
          <a:p>
            <a:r>
              <a:rPr lang="en-US" dirty="0" smtClean="0"/>
              <a:t>Hire someone five years before you think you need to do it.</a:t>
            </a:r>
          </a:p>
          <a:p>
            <a:r>
              <a:rPr lang="en-US" dirty="0" smtClean="0"/>
              <a:t>Schedule one hour a year of Board meeting to discuss succession 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blackonblackcinema.com/wp-content/uploads/2012/11/Movie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0487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Actions Trump Good Intentions.</a:t>
            </a:r>
            <a:endParaRPr lang="en-US" dirty="0"/>
          </a:p>
        </p:txBody>
      </p:sp>
      <p:pic>
        <p:nvPicPr>
          <p:cNvPr id="100354" name="Picture 2" descr="http://sitmeanssit.com/dog-training-mu/hawaii-dog-training/files/2014/01/happy-dog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364882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muhealth.org/images/ReferringPhysicians/Questions,Comments,Conce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3750624" cy="356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thesceneisdead.com/wp-content/uploads/2013/05/stretch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8200"/>
            <a:ext cx="5400675" cy="467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iarslceproceedings.wikispaces.com/file/view/how_characteristics_word_cloud.jpg/257711796/720x294/how_characteristics_word_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Performance Appraisal | Employee Performance Manag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441138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#1: No Promotion Possible Unless Incumbent Identifies and Develops Replacement. </a:t>
            </a:r>
            <a:endParaRPr lang="en-US" dirty="0"/>
          </a:p>
        </p:txBody>
      </p:sp>
      <p:pic>
        <p:nvPicPr>
          <p:cNvPr id="105474" name="Picture 2" descr="http://thecouponproject.com/wp-content/uploads/2013/03/nocommentc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4224479" cy="484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Incumbent has identified successor.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Incumbent is Developing Successor.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Rocks!!</a:t>
            </a:r>
            <a:endParaRPr lang="en-US" dirty="0"/>
          </a:p>
        </p:txBody>
      </p:sp>
      <p:pic>
        <p:nvPicPr>
          <p:cNvPr id="106498" name="Picture 2" descr="http://www.yorkhikingclub.com/Moneyroc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905080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Spend More Time Cultivating High Potentials on Your Team.</a:t>
            </a:r>
            <a:endParaRPr lang="en-US" dirty="0"/>
          </a:p>
        </p:txBody>
      </p:sp>
      <p:pic>
        <p:nvPicPr>
          <p:cNvPr id="109570" name="Picture 2" descr="http://lh3.ggpht.com/_5XvBYfxU_dM/THMyOjUlOpI/AAAAAAAANf8/jgnM655jirE/Squeaky%20wheel%20sweatshirt-8x6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37360"/>
            <a:ext cx="5120640" cy="512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GREATEST FAILURE </a:t>
            </a:r>
            <a:endParaRPr lang="en-US" dirty="0"/>
          </a:p>
        </p:txBody>
      </p:sp>
      <p:pic>
        <p:nvPicPr>
          <p:cNvPr id="1026" name="Picture 2" descr="http://girlsbasketball.lohudblogs.com/files/var/www/html/wp-content/blogs.dir/55/files/2006/12/ash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57400"/>
            <a:ext cx="3065653" cy="3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2.gstatic.com/images?q=tbn:ANd9GcT5i3ZbDKIWhGo17yRvnOttmHBIZCER6Cb59b_Rcq-AKZ0f7h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511151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tcdailyplanet.net/sites/tcdailyplanet.net/files/imagecache/HugeColorbox/13/28/fotolia_what_doyou_think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10639425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rlv.zcache.com/i_love_to_summarize_mousepads-r76f3ead68647430f90202886e169ca65_x74vi_8byvr_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KISS Approach to Succession.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to plan means someone else decides….</a:t>
            </a:r>
          </a:p>
          <a:p>
            <a:r>
              <a:rPr lang="en-US" dirty="0" smtClean="0"/>
              <a:t>Succession can move from important/not urgent to important/urgent.</a:t>
            </a:r>
          </a:p>
          <a:p>
            <a:r>
              <a:rPr lang="en-US" dirty="0" smtClean="0"/>
              <a:t>Starts from the top of the company.</a:t>
            </a:r>
          </a:p>
          <a:p>
            <a:r>
              <a:rPr lang="en-US" dirty="0" smtClean="0"/>
              <a:t>To institutionalize, change your compensation system and evaluation system.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a Copy of These Slides?</a:t>
            </a:r>
            <a:endParaRPr lang="en-US" dirty="0"/>
          </a:p>
        </p:txBody>
      </p:sp>
      <p:pic>
        <p:nvPicPr>
          <p:cNvPr id="94210" name="Picture 2" descr="http://assets.fontsinuse.com/static/use-media-items/10/9582/full-1280x802/511077d3/2--steve-jobs-business-car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51535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encrypted-tbn1.gstatic.com/images?q=tbn:ANd9GcSEUlwvdmClea5t_8gj60mINInY79Ns_9TVShF5T4A69GfIsBh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3738873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KISS APROACH </a:t>
            </a:r>
            <a:br>
              <a:rPr lang="en-US" dirty="0" smtClean="0"/>
            </a:br>
            <a:r>
              <a:rPr lang="en-US" dirty="0" smtClean="0"/>
              <a:t>TO SUCCESSION PLANNING.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danger of Important/Not Urgent Business Issues and what you can do about it.</a:t>
            </a:r>
            <a:endParaRPr lang="en-US" dirty="0" smtClean="0"/>
          </a:p>
          <a:p>
            <a:r>
              <a:rPr lang="en-US" dirty="0" smtClean="0"/>
              <a:t>Succession planning starts at the top: the KISS approach at the ownership level.</a:t>
            </a:r>
            <a:endParaRPr lang="en-US" dirty="0" smtClean="0"/>
          </a:p>
          <a:p>
            <a:r>
              <a:rPr lang="en-US" dirty="0" smtClean="0"/>
              <a:t>Moving down the organization to institutionalize smooth transitions.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ACTION WORKSHOP</a:t>
            </a:r>
            <a:endParaRPr lang="en-US" dirty="0"/>
          </a:p>
        </p:txBody>
      </p:sp>
      <p:pic>
        <p:nvPicPr>
          <p:cNvPr id="88066" name="Picture 2" descr="http://denisebrouilletteblog.com/wp-content/uploads/2012/11/Take_Action_Sign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535031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vaaston.files.wordpress.com/2013/01/2011-11_whyc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6675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Sonfeld et al. “Family Business and the Relationship Between Business Age and Management Activities, Styles, and Practices: a four country analysis.”  SMALL BUSINESS INSTITUTE RESEARCH REVIEW, Volume 25, 2008.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U.S. 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35% of Fortune 500 Companies.</a:t>
            </a:r>
          </a:p>
          <a:p>
            <a:r>
              <a:rPr lang="en-US" dirty="0" smtClean="0"/>
              <a:t>80% of the 15 million U.S. businesses.</a:t>
            </a:r>
          </a:p>
          <a:p>
            <a:r>
              <a:rPr lang="en-US" dirty="0" smtClean="0"/>
              <a:t>50% of U.S. GNP.</a:t>
            </a:r>
          </a:p>
          <a:p>
            <a:r>
              <a:rPr lang="en-US" dirty="0" smtClean="0"/>
              <a:t>50% of U.S. employment.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SONFIELD STUDY: YEARS IN BUSINESS AND SUCCESSION PLANS.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Croatia</a:t>
            </a:r>
          </a:p>
          <a:p>
            <a:r>
              <a:rPr lang="en-US" dirty="0" smtClean="0"/>
              <a:t>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392</Words>
  <Application>Microsoft Office PowerPoint</Application>
  <PresentationFormat>On-screen Show (4:3)</PresentationFormat>
  <Paragraphs>52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 “KISS” APPROACH TO SUCCESSION PLANNING.</vt:lpstr>
      <vt:lpstr>Slide 2</vt:lpstr>
      <vt:lpstr>MY GREATEST FAILURE </vt:lpstr>
      <vt:lpstr>THE KISS APROACH  TO SUCCESSION PLANNING. </vt:lpstr>
      <vt:lpstr>IDEAS TO ACTION WORKSHOP</vt:lpstr>
      <vt:lpstr>Slide 6</vt:lpstr>
      <vt:lpstr>Slide 7</vt:lpstr>
      <vt:lpstr>2006 U.S. Census</vt:lpstr>
      <vt:lpstr>SONFIELD STUDY: YEARS IN BUSINESS AND SUCCESSION PLANS.</vt:lpstr>
      <vt:lpstr>THEY ALL SUCK</vt:lpstr>
      <vt:lpstr>Slide 11</vt:lpstr>
      <vt:lpstr>88% believe business will be in family in five years……….</vt:lpstr>
      <vt:lpstr>12% survive from the second to the third generation.</vt:lpstr>
      <vt:lpstr>3% survive from the 3rd  to the 4th Generation.</vt:lpstr>
      <vt:lpstr>WHY SHOULD YOU CARE?</vt:lpstr>
      <vt:lpstr>YOU CAN GET AS COMPLEX AS YOU CAN AFFORD……448 pages</vt:lpstr>
      <vt:lpstr>Slide 17</vt:lpstr>
      <vt:lpstr>Slide 18</vt:lpstr>
      <vt:lpstr>Slide 19</vt:lpstr>
      <vt:lpstr>Good Actions Trump Good Intentions.</vt:lpstr>
      <vt:lpstr>Slide 21</vt:lpstr>
      <vt:lpstr>Slide 22</vt:lpstr>
      <vt:lpstr>Slide 23</vt:lpstr>
      <vt:lpstr>Slide 24</vt:lpstr>
      <vt:lpstr>Policy #1: No Promotion Possible Unless Incumbent Identifies and Develops Replacement. </vt:lpstr>
      <vt:lpstr>1. Incumbent has identified successor.</vt:lpstr>
      <vt:lpstr>2. Incumbent is Developing Successor.</vt:lpstr>
      <vt:lpstr>Money Rocks!!</vt:lpstr>
      <vt:lpstr>Spend More Time Cultivating High Potentials on Your Team.</vt:lpstr>
      <vt:lpstr>Slide 30</vt:lpstr>
      <vt:lpstr>Slide 31</vt:lpstr>
      <vt:lpstr>Slide 32</vt:lpstr>
      <vt:lpstr>KISS Approach to Succession.</vt:lpstr>
      <vt:lpstr>Want a Copy of These Slides?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LIFE AS A BUSINESS OWNER: a play in three acts.</dc:title>
  <dc:creator>user</dc:creator>
  <cp:lastModifiedBy>Larry</cp:lastModifiedBy>
  <cp:revision>45</cp:revision>
  <dcterms:created xsi:type="dcterms:W3CDTF">2013-02-19T16:21:55Z</dcterms:created>
  <dcterms:modified xsi:type="dcterms:W3CDTF">2014-05-06T01:44:27Z</dcterms:modified>
</cp:coreProperties>
</file>